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8288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C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>
        <p:scale>
          <a:sx n="50" d="100"/>
          <a:sy n="50" d="100"/>
        </p:scale>
        <p:origin x="1194" y="-3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985936"/>
            <a:ext cx="15544800" cy="1273386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9210869"/>
            <a:ext cx="13716000" cy="8830731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7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947334"/>
            <a:ext cx="3943350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947334"/>
            <a:ext cx="11601450" cy="3099646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9118611"/>
            <a:ext cx="15773400" cy="15214597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24477144"/>
            <a:ext cx="15773400" cy="80009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947342"/>
            <a:ext cx="157734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8966203"/>
            <a:ext cx="7736680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3360400"/>
            <a:ext cx="7736680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8966203"/>
            <a:ext cx="7774782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3360400"/>
            <a:ext cx="7774782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2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5266275"/>
            <a:ext cx="9258300" cy="2599266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5266275"/>
            <a:ext cx="9258300" cy="2599266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947342"/>
            <a:ext cx="157734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9736667"/>
            <a:ext cx="157734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81DB-D522-4E1D-B22C-3B224B50BC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39" Type="http://schemas.openxmlformats.org/officeDocument/2006/relationships/image" Target="../media/image19.png"/><Relationship Id="rId3" Type="http://schemas.openxmlformats.org/officeDocument/2006/relationships/image" Target="../media/image2.png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7" Type="http://schemas.openxmlformats.org/officeDocument/2006/relationships/image" Target="../media/image6.png"/><Relationship Id="rId25" Type="http://schemas.openxmlformats.org/officeDocument/2006/relationships/image" Target="../media/image24.png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" Type="http://schemas.openxmlformats.org/officeDocument/2006/relationships/image" Target="../media/image1.png"/><Relationship Id="rId29" Type="http://schemas.openxmlformats.org/officeDocument/2006/relationships/image" Target="../media/image9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23.png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5" Type="http://schemas.openxmlformats.org/officeDocument/2006/relationships/image" Target="../media/image4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31" Type="http://schemas.openxmlformats.org/officeDocument/2006/relationships/image" Target="../media/image11.png"/><Relationship Id="rId44" Type="http://schemas.openxmlformats.org/officeDocument/2006/relationships/image" Target="../media/image27.png"/><Relationship Id="rId4" Type="http://schemas.openxmlformats.org/officeDocument/2006/relationships/image" Target="../media/image3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emf"/><Relationship Id="rId21" Type="http://schemas.openxmlformats.org/officeDocument/2006/relationships/image" Target="../media/image43.png"/><Relationship Id="rId34" Type="http://schemas.openxmlformats.org/officeDocument/2006/relationships/image" Target="../media/image56.emf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emf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emf"/><Relationship Id="rId37" Type="http://schemas.openxmlformats.org/officeDocument/2006/relationships/image" Target="../media/image59.emf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emf"/><Relationship Id="rId36" Type="http://schemas.openxmlformats.org/officeDocument/2006/relationships/image" Target="../media/image58.emf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emf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emf"/><Relationship Id="rId30" Type="http://schemas.openxmlformats.org/officeDocument/2006/relationships/image" Target="../media/image52.emf"/><Relationship Id="rId35" Type="http://schemas.openxmlformats.org/officeDocument/2006/relationships/image" Target="../media/image57.emf"/><Relationship Id="rId8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4" y="12805372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63086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9944407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3580128"/>
            <a:ext cx="7739937" cy="3425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1051185" y="14163202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0C713-52CE-4670-86EA-52D25AB48364}"/>
              </a:ext>
            </a:extLst>
          </p:cNvPr>
          <p:cNvSpPr txBox="1"/>
          <p:nvPr/>
        </p:nvSpPr>
        <p:spPr>
          <a:xfrm>
            <a:off x="1051185" y="2128246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29122-673D-4538-A392-B00B7A31346D}"/>
              </a:ext>
            </a:extLst>
          </p:cNvPr>
          <p:cNvSpPr txBox="1"/>
          <p:nvPr/>
        </p:nvSpPr>
        <p:spPr>
          <a:xfrm>
            <a:off x="926712" y="1767192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0EF26-DEC8-43E3-89BE-7B3BF4AD386A}"/>
              </a:ext>
            </a:extLst>
          </p:cNvPr>
          <p:cNvSpPr txBox="1"/>
          <p:nvPr/>
        </p:nvSpPr>
        <p:spPr>
          <a:xfrm>
            <a:off x="1051185" y="24918181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B288CC-E3BB-4945-B945-0E92B8EB257C}"/>
              </a:ext>
            </a:extLst>
          </p:cNvPr>
          <p:cNvCxnSpPr>
            <a:cxnSpLocks/>
          </p:cNvCxnSpPr>
          <p:nvPr/>
        </p:nvCxnSpPr>
        <p:spPr>
          <a:xfrm flipH="1">
            <a:off x="11623725" y="11325225"/>
            <a:ext cx="1" cy="13861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62593" y="11325225"/>
            <a:ext cx="616113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1325225"/>
            <a:ext cx="0" cy="134937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39487" y="12663786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04732" y="12668105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574506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blipFill>
                <a:blip r:embed="rId7"/>
                <a:stretch>
                  <a:fillRect t="-9341" r="-9559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/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blipFill>
                <a:blip r:embed="rId24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/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blipFill>
                <a:blip r:embed="rId25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/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blipFill>
                <a:blip r:embed="rId26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blipFill>
                <a:blip r:embed="rId34"/>
                <a:stretch>
                  <a:fillRect t="-8108" r="-9559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blipFill>
                <a:blip r:embed="rId35"/>
                <a:stretch>
                  <a:fillRect t="-27564" r="-955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71E3F0F-7D12-494F-8F65-34D9C8553654}"/>
              </a:ext>
            </a:extLst>
          </p:cNvPr>
          <p:cNvCxnSpPr>
            <a:cxnSpLocks/>
          </p:cNvCxnSpPr>
          <p:nvPr/>
        </p:nvCxnSpPr>
        <p:spPr>
          <a:xfrm flipH="1">
            <a:off x="9345985" y="12736527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A0F154-EA8D-44A1-8A1F-27C534913747}"/>
              </a:ext>
            </a:extLst>
          </p:cNvPr>
          <p:cNvCxnSpPr>
            <a:cxnSpLocks/>
          </p:cNvCxnSpPr>
          <p:nvPr/>
        </p:nvCxnSpPr>
        <p:spPr>
          <a:xfrm flipH="1">
            <a:off x="9318022" y="14977626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6CA792-AB51-47BF-BF7F-8744BE8F28F6}"/>
              </a:ext>
            </a:extLst>
          </p:cNvPr>
          <p:cNvCxnSpPr>
            <a:cxnSpLocks/>
          </p:cNvCxnSpPr>
          <p:nvPr/>
        </p:nvCxnSpPr>
        <p:spPr>
          <a:xfrm flipH="1">
            <a:off x="9318022" y="16082191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1839F9-6638-45DA-B552-1786A2A4F77B}"/>
              </a:ext>
            </a:extLst>
          </p:cNvPr>
          <p:cNvCxnSpPr>
            <a:cxnSpLocks/>
          </p:cNvCxnSpPr>
          <p:nvPr/>
        </p:nvCxnSpPr>
        <p:spPr>
          <a:xfrm flipH="1">
            <a:off x="9345984" y="13862798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E37CB0-5588-4C9C-A2A8-4313098521B1}"/>
              </a:ext>
            </a:extLst>
          </p:cNvPr>
          <p:cNvCxnSpPr>
            <a:cxnSpLocks/>
          </p:cNvCxnSpPr>
          <p:nvPr/>
        </p:nvCxnSpPr>
        <p:spPr>
          <a:xfrm flipV="1">
            <a:off x="9318022" y="12736527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48C2D6-1F78-4758-BE64-F1A5FACF1A42}"/>
              </a:ext>
            </a:extLst>
          </p:cNvPr>
          <p:cNvCxnSpPr>
            <a:cxnSpLocks/>
          </p:cNvCxnSpPr>
          <p:nvPr/>
        </p:nvCxnSpPr>
        <p:spPr>
          <a:xfrm flipV="1">
            <a:off x="12820180" y="12736527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/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blipFill>
                <a:blip r:embed="rId36"/>
                <a:stretch>
                  <a:fillRect t="-9890" r="-955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/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blipFill>
                <a:blip r:embed="rId37"/>
                <a:stretch>
                  <a:fillRect t="-7527" r="-9559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/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blipFill>
                <a:blip r:embed="rId38"/>
                <a:stretch>
                  <a:fillRect t="-28205" r="-955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DBB7DC8-01C6-48EF-BABC-A36B18BEE0CC}"/>
              </a:ext>
            </a:extLst>
          </p:cNvPr>
          <p:cNvCxnSpPr>
            <a:cxnSpLocks/>
          </p:cNvCxnSpPr>
          <p:nvPr/>
        </p:nvCxnSpPr>
        <p:spPr>
          <a:xfrm flipH="1">
            <a:off x="9358086" y="23542480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E64A28-B871-40F8-AC45-765CC2DCA80B}"/>
              </a:ext>
            </a:extLst>
          </p:cNvPr>
          <p:cNvCxnSpPr>
            <a:cxnSpLocks/>
          </p:cNvCxnSpPr>
          <p:nvPr/>
        </p:nvCxnSpPr>
        <p:spPr>
          <a:xfrm flipH="1">
            <a:off x="9330123" y="25783579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50C639-E7E7-435A-A750-D9A22990220C}"/>
              </a:ext>
            </a:extLst>
          </p:cNvPr>
          <p:cNvCxnSpPr>
            <a:cxnSpLocks/>
          </p:cNvCxnSpPr>
          <p:nvPr/>
        </p:nvCxnSpPr>
        <p:spPr>
          <a:xfrm flipH="1">
            <a:off x="9330123" y="26888144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24AA66A-C64A-42E4-B9CC-DE2CC6D10289}"/>
              </a:ext>
            </a:extLst>
          </p:cNvPr>
          <p:cNvCxnSpPr>
            <a:cxnSpLocks/>
          </p:cNvCxnSpPr>
          <p:nvPr/>
        </p:nvCxnSpPr>
        <p:spPr>
          <a:xfrm flipH="1">
            <a:off x="9358085" y="24668751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F884E09-35BA-4DDE-AF60-66524264C1AC}"/>
              </a:ext>
            </a:extLst>
          </p:cNvPr>
          <p:cNvCxnSpPr>
            <a:cxnSpLocks/>
          </p:cNvCxnSpPr>
          <p:nvPr/>
        </p:nvCxnSpPr>
        <p:spPr>
          <a:xfrm flipV="1">
            <a:off x="9330123" y="23542480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5F97EB-11FE-494E-97DE-9B63DC46560C}"/>
              </a:ext>
            </a:extLst>
          </p:cNvPr>
          <p:cNvCxnSpPr>
            <a:cxnSpLocks/>
          </p:cNvCxnSpPr>
          <p:nvPr/>
        </p:nvCxnSpPr>
        <p:spPr>
          <a:xfrm flipV="1">
            <a:off x="12832281" y="23542480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/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blipFill>
                <a:blip r:embed="rId39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/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blipFill>
                <a:blip r:embed="rId40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/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blipFill>
                <a:blip r:embed="rId41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4763633-83CB-4F19-8027-1AA0CC20B048}"/>
              </a:ext>
            </a:extLst>
          </p:cNvPr>
          <p:cNvCxnSpPr>
            <a:cxnSpLocks/>
          </p:cNvCxnSpPr>
          <p:nvPr/>
        </p:nvCxnSpPr>
        <p:spPr>
          <a:xfrm flipH="1">
            <a:off x="9330160" y="16262325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1EB8C86-8DF6-4FA6-8DB2-728B71F1F062}"/>
              </a:ext>
            </a:extLst>
          </p:cNvPr>
          <p:cNvCxnSpPr>
            <a:cxnSpLocks/>
          </p:cNvCxnSpPr>
          <p:nvPr/>
        </p:nvCxnSpPr>
        <p:spPr>
          <a:xfrm flipH="1">
            <a:off x="9302197" y="18503424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6866CCC-435C-4BE0-87FC-F23080EADA43}"/>
              </a:ext>
            </a:extLst>
          </p:cNvPr>
          <p:cNvCxnSpPr>
            <a:cxnSpLocks/>
          </p:cNvCxnSpPr>
          <p:nvPr/>
        </p:nvCxnSpPr>
        <p:spPr>
          <a:xfrm flipH="1">
            <a:off x="9302197" y="19607989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8AF0C14-E563-48B1-9F68-D9CA6E63C104}"/>
              </a:ext>
            </a:extLst>
          </p:cNvPr>
          <p:cNvCxnSpPr>
            <a:cxnSpLocks/>
          </p:cNvCxnSpPr>
          <p:nvPr/>
        </p:nvCxnSpPr>
        <p:spPr>
          <a:xfrm flipH="1">
            <a:off x="9330159" y="17388596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321ACEF-06C7-4A0B-BC4A-66E567F1AFCC}"/>
              </a:ext>
            </a:extLst>
          </p:cNvPr>
          <p:cNvCxnSpPr>
            <a:cxnSpLocks/>
          </p:cNvCxnSpPr>
          <p:nvPr/>
        </p:nvCxnSpPr>
        <p:spPr>
          <a:xfrm flipV="1">
            <a:off x="9302197" y="16262325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F6A82DD-8CAB-4EF5-8B1F-D3CC0A1535EE}"/>
              </a:ext>
            </a:extLst>
          </p:cNvPr>
          <p:cNvCxnSpPr>
            <a:cxnSpLocks/>
          </p:cNvCxnSpPr>
          <p:nvPr/>
        </p:nvCxnSpPr>
        <p:spPr>
          <a:xfrm flipV="1">
            <a:off x="12804355" y="16262325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/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blipFill>
                <a:blip r:embed="rId42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/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blipFill>
                <a:blip r:embed="rId43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/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blipFill>
                <a:blip r:embed="rId44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7F425A8-3F97-461C-A073-80121A0A15CC}"/>
              </a:ext>
            </a:extLst>
          </p:cNvPr>
          <p:cNvCxnSpPr>
            <a:cxnSpLocks/>
          </p:cNvCxnSpPr>
          <p:nvPr/>
        </p:nvCxnSpPr>
        <p:spPr>
          <a:xfrm flipH="1">
            <a:off x="9311924" y="19919568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B7E33CF-13EB-48C1-8EF3-04F305AA3D20}"/>
              </a:ext>
            </a:extLst>
          </p:cNvPr>
          <p:cNvCxnSpPr>
            <a:cxnSpLocks/>
          </p:cNvCxnSpPr>
          <p:nvPr/>
        </p:nvCxnSpPr>
        <p:spPr>
          <a:xfrm flipH="1">
            <a:off x="9283961" y="22160667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D1C1C69-FEA9-430C-95C3-188F1B121A41}"/>
              </a:ext>
            </a:extLst>
          </p:cNvPr>
          <p:cNvCxnSpPr>
            <a:cxnSpLocks/>
          </p:cNvCxnSpPr>
          <p:nvPr/>
        </p:nvCxnSpPr>
        <p:spPr>
          <a:xfrm flipH="1">
            <a:off x="9283961" y="23265232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98FA9AE-955C-48D1-A01F-2A017CA64DB6}"/>
              </a:ext>
            </a:extLst>
          </p:cNvPr>
          <p:cNvCxnSpPr>
            <a:cxnSpLocks/>
          </p:cNvCxnSpPr>
          <p:nvPr/>
        </p:nvCxnSpPr>
        <p:spPr>
          <a:xfrm flipH="1">
            <a:off x="9311923" y="21045839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2D39D48-A511-4B72-BF1C-BD04896E2113}"/>
              </a:ext>
            </a:extLst>
          </p:cNvPr>
          <p:cNvCxnSpPr>
            <a:cxnSpLocks/>
          </p:cNvCxnSpPr>
          <p:nvPr/>
        </p:nvCxnSpPr>
        <p:spPr>
          <a:xfrm flipV="1">
            <a:off x="9283961" y="19919568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5C99025-C34B-48EB-84C4-F042E52509D1}"/>
              </a:ext>
            </a:extLst>
          </p:cNvPr>
          <p:cNvCxnSpPr>
            <a:cxnSpLocks/>
          </p:cNvCxnSpPr>
          <p:nvPr/>
        </p:nvCxnSpPr>
        <p:spPr>
          <a:xfrm flipV="1">
            <a:off x="12786119" y="19919568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90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88566" y="12927518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71087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1304010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5511231"/>
            <a:ext cx="7739937" cy="3425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23337" y="12416820"/>
            <a:ext cx="6494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2416820"/>
            <a:ext cx="0" cy="28910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58537" y="12705921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23782" y="12710240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94500"/>
            <a:ext cx="0" cy="1584266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610300" y="12854002"/>
            <a:ext cx="7675" cy="158302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/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/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/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/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/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/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/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/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/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5158661" y="163116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732D59-9AA3-4404-8D27-46CB1E860B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65778" y="12510348"/>
            <a:ext cx="3952875" cy="1428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F5FC4-1774-48E3-B6DA-38617770F5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07058" y="15365051"/>
            <a:ext cx="3914775" cy="1428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F33C42-A534-40A6-9525-B18C6C476C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88009" y="13898592"/>
            <a:ext cx="3952875" cy="14287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E69DB9F-3A1D-4EC6-BC98-73445A2942DF}"/>
              </a:ext>
            </a:extLst>
          </p:cNvPr>
          <p:cNvSpPr txBox="1"/>
          <p:nvPr/>
        </p:nvSpPr>
        <p:spPr>
          <a:xfrm>
            <a:off x="5148212" y="20550909"/>
            <a:ext cx="6962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A5C79D2-81B7-4227-9752-4C38B2EB1E07}"/>
              </a:ext>
            </a:extLst>
          </p:cNvPr>
          <p:cNvSpPr txBox="1"/>
          <p:nvPr/>
        </p:nvSpPr>
        <p:spPr>
          <a:xfrm>
            <a:off x="5177036" y="2471722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CE3C1AA-87A0-40D8-A2EC-E78EF70D3BD5}"/>
              </a:ext>
            </a:extLst>
          </p:cNvPr>
          <p:cNvSpPr txBox="1"/>
          <p:nvPr/>
        </p:nvSpPr>
        <p:spPr>
          <a:xfrm>
            <a:off x="5158661" y="2892167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16F4E2-C4CC-43FB-99C2-D578E077D55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01871" y="16801744"/>
            <a:ext cx="3952875" cy="1428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D7FE72-2184-4FE5-A9D8-2B66B650151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45414" y="19559106"/>
            <a:ext cx="3914775" cy="14287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3D6E83-9F72-4397-A125-D6DB9F7698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25051" y="18186347"/>
            <a:ext cx="3952875" cy="14287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E9E930-FA77-4A3D-9334-079B95E5C6E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15815" y="22366412"/>
            <a:ext cx="3952875" cy="14287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1A14410-FC03-4344-B73C-C2646F9E78A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889551" y="20986925"/>
            <a:ext cx="3952875" cy="14287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0823628-204B-48FC-AD73-5EA9578437E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13051" y="23758946"/>
            <a:ext cx="3914775" cy="14287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B47E95-EE64-4B42-83A7-AB4D2CE9333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01870" y="25239799"/>
            <a:ext cx="3952875" cy="1428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4933EC-C47E-477B-A0D8-0E1E1EC2211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01870" y="26589405"/>
            <a:ext cx="3952875" cy="14287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88C161-6F87-4999-8821-915389571F8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45414" y="27996879"/>
            <a:ext cx="3914775" cy="142875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F814757-A243-4F29-9DBF-FBB4B96C4AC0}"/>
              </a:ext>
            </a:extLst>
          </p:cNvPr>
          <p:cNvCxnSpPr>
            <a:cxnSpLocks/>
          </p:cNvCxnSpPr>
          <p:nvPr/>
        </p:nvCxnSpPr>
        <p:spPr>
          <a:xfrm flipH="1">
            <a:off x="11909367" y="12408877"/>
            <a:ext cx="16151" cy="2416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2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B95DD-9C9F-40B3-AF39-AC689ACC2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5" y="11642681"/>
            <a:ext cx="11428571" cy="337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F1897-9E7F-481A-B2CD-7C1C9969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4" y="15527661"/>
            <a:ext cx="11428571" cy="33734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/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/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/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/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/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/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/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EC7339-56F1-4C46-97B9-BF2E211D3366}"/>
              </a:ext>
            </a:extLst>
          </p:cNvPr>
          <p:cNvSpPr txBox="1"/>
          <p:nvPr/>
        </p:nvSpPr>
        <p:spPr>
          <a:xfrm>
            <a:off x="8372692" y="18926430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7D97D-B74A-46E0-AF97-8B798FFC2FB9}"/>
              </a:ext>
            </a:extLst>
          </p:cNvPr>
          <p:cNvSpPr txBox="1"/>
          <p:nvPr/>
        </p:nvSpPr>
        <p:spPr>
          <a:xfrm>
            <a:off x="8372692" y="150110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49567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16C3D-DED8-4F8D-A061-58CA41CB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1"/>
          <a:stretch/>
        </p:blipFill>
        <p:spPr>
          <a:xfrm>
            <a:off x="3429714" y="13667086"/>
            <a:ext cx="11428571" cy="338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/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=62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/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B95DB5-A02F-41E6-8CA0-61F5919BB47E}"/>
              </a:ext>
            </a:extLst>
          </p:cNvPr>
          <p:cNvCxnSpPr>
            <a:cxnSpLocks/>
          </p:cNvCxnSpPr>
          <p:nvPr/>
        </p:nvCxnSpPr>
        <p:spPr>
          <a:xfrm>
            <a:off x="5821680" y="13479853"/>
            <a:ext cx="7239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AA1D57-213E-4729-B57C-C4C8CCF51CF1}"/>
              </a:ext>
            </a:extLst>
          </p:cNvPr>
          <p:cNvCxnSpPr>
            <a:cxnSpLocks/>
          </p:cNvCxnSpPr>
          <p:nvPr/>
        </p:nvCxnSpPr>
        <p:spPr>
          <a:xfrm flipH="1">
            <a:off x="6697980" y="1347985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62565A-C30F-4E9A-9C96-97AFD952889F}"/>
              </a:ext>
            </a:extLst>
          </p:cNvPr>
          <p:cNvCxnSpPr>
            <a:cxnSpLocks/>
          </p:cNvCxnSpPr>
          <p:nvPr/>
        </p:nvCxnSpPr>
        <p:spPr>
          <a:xfrm flipH="1">
            <a:off x="6620509" y="1340481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/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/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/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/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/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/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/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5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3CC7F-AD67-4F89-B7C7-27FF8AB8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71"/>
          <a:stretch/>
        </p:blipFill>
        <p:spPr>
          <a:xfrm>
            <a:off x="1613614" y="12625686"/>
            <a:ext cx="11428571" cy="335091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B2BC03-E25F-42A9-9837-51B92A48B3B7}"/>
              </a:ext>
            </a:extLst>
          </p:cNvPr>
          <p:cNvCxnSpPr>
            <a:cxnSpLocks/>
          </p:cNvCxnSpPr>
          <p:nvPr/>
        </p:nvCxnSpPr>
        <p:spPr>
          <a:xfrm flipH="1">
            <a:off x="1879600" y="12559646"/>
            <a:ext cx="16383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C9E2FE-FF53-4767-ACC8-68C7B0EA1770}"/>
              </a:ext>
            </a:extLst>
          </p:cNvPr>
          <p:cNvCxnSpPr>
            <a:cxnSpLocks/>
          </p:cNvCxnSpPr>
          <p:nvPr/>
        </p:nvCxnSpPr>
        <p:spPr>
          <a:xfrm>
            <a:off x="4673601" y="12559646"/>
            <a:ext cx="15366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A2D4DC-064F-47F7-9C7C-ABF553D9DB89}"/>
              </a:ext>
            </a:extLst>
          </p:cNvPr>
          <p:cNvCxnSpPr>
            <a:cxnSpLocks/>
          </p:cNvCxnSpPr>
          <p:nvPr/>
        </p:nvCxnSpPr>
        <p:spPr>
          <a:xfrm flipH="1">
            <a:off x="6362700" y="12559646"/>
            <a:ext cx="9651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044D1B-785D-4432-8D0A-54963CC1FF9D}"/>
              </a:ext>
            </a:extLst>
          </p:cNvPr>
          <p:cNvCxnSpPr>
            <a:cxnSpLocks/>
          </p:cNvCxnSpPr>
          <p:nvPr/>
        </p:nvCxnSpPr>
        <p:spPr>
          <a:xfrm>
            <a:off x="9017000" y="12551055"/>
            <a:ext cx="1028700" cy="85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934A35-D7EF-4CFA-A820-DE5D1747529B}"/>
              </a:ext>
            </a:extLst>
          </p:cNvPr>
          <p:cNvCxnSpPr>
            <a:cxnSpLocks/>
          </p:cNvCxnSpPr>
          <p:nvPr/>
        </p:nvCxnSpPr>
        <p:spPr>
          <a:xfrm flipH="1">
            <a:off x="10185401" y="12559646"/>
            <a:ext cx="4444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AD215C-A25E-4A27-A260-6701D6C333F7}"/>
              </a:ext>
            </a:extLst>
          </p:cNvPr>
          <p:cNvCxnSpPr>
            <a:cxnSpLocks/>
          </p:cNvCxnSpPr>
          <p:nvPr/>
        </p:nvCxnSpPr>
        <p:spPr>
          <a:xfrm flipV="1">
            <a:off x="12255736" y="12551056"/>
            <a:ext cx="576026" cy="859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8E4AEF-03FA-47B2-958E-628479FC48AE}"/>
              </a:ext>
            </a:extLst>
          </p:cNvPr>
          <p:cNvCxnSpPr>
            <a:cxnSpLocks/>
          </p:cNvCxnSpPr>
          <p:nvPr/>
        </p:nvCxnSpPr>
        <p:spPr>
          <a:xfrm flipH="1">
            <a:off x="6285229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6622DE-BC8F-47B7-ADF5-334F83084E78}"/>
              </a:ext>
            </a:extLst>
          </p:cNvPr>
          <p:cNvCxnSpPr>
            <a:cxnSpLocks/>
          </p:cNvCxnSpPr>
          <p:nvPr/>
        </p:nvCxnSpPr>
        <p:spPr>
          <a:xfrm flipH="1">
            <a:off x="184848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96890A-ED27-4D0A-A49C-AFEDBF7B39DB}"/>
              </a:ext>
            </a:extLst>
          </p:cNvPr>
          <p:cNvCxnSpPr>
            <a:cxnSpLocks/>
          </p:cNvCxnSpPr>
          <p:nvPr/>
        </p:nvCxnSpPr>
        <p:spPr>
          <a:xfrm flipH="1">
            <a:off x="10115548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55561C2-7A60-4CAA-B021-93425F7485DC}"/>
              </a:ext>
            </a:extLst>
          </p:cNvPr>
          <p:cNvCxnSpPr>
            <a:cxnSpLocks/>
          </p:cNvCxnSpPr>
          <p:nvPr/>
        </p:nvCxnSpPr>
        <p:spPr>
          <a:xfrm flipH="1">
            <a:off x="1289367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/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=4.7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/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ncreases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/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blipFill>
                <a:blip r:embed="rId5"/>
                <a:stretch>
                  <a:fillRect l="-3552" t="-6410" r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/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blipFill>
                <a:blip r:embed="rId6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/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=4.8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/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/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/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/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PH</m:t>
                          </m:r>
                          <m: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blipFill>
                <a:blip r:embed="rId11"/>
                <a:stretch>
                  <a:fillRect r="-10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/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4 </m:t>
                      </m:r>
                    </m:oMath>
                  </m:oMathPara>
                </a14:m>
                <a:endParaRPr lang="en-US" sz="2800" b="0" i="1" dirty="0">
                  <a:solidFill>
                    <a:srgbClr val="00CC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D92FDB24-1404-4F66-84E1-55E851654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5"/>
          <a:stretch/>
        </p:blipFill>
        <p:spPr>
          <a:xfrm>
            <a:off x="18014500" y="11588105"/>
            <a:ext cx="4572773" cy="477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E003F-609C-44EF-8F0E-802DA8E69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3190" r="15689"/>
          <a:stretch/>
        </p:blipFill>
        <p:spPr>
          <a:xfrm>
            <a:off x="3657600" y="6854739"/>
            <a:ext cx="12934950" cy="12557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015161-648D-4837-8EE0-E75E27EC23A9}"/>
              </a:ext>
            </a:extLst>
          </p:cNvPr>
          <p:cNvCxnSpPr>
            <a:cxnSpLocks/>
          </p:cNvCxnSpPr>
          <p:nvPr/>
        </p:nvCxnSpPr>
        <p:spPr>
          <a:xfrm>
            <a:off x="11776066" y="12833237"/>
            <a:ext cx="0" cy="114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71626-99E0-4ABB-AD84-B37F067C9294}"/>
              </a:ext>
            </a:extLst>
          </p:cNvPr>
          <p:cNvSpPr txBox="1"/>
          <p:nvPr/>
        </p:nvSpPr>
        <p:spPr>
          <a:xfrm>
            <a:off x="10569215" y="12202295"/>
            <a:ext cx="236631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F0D3-1679-49E6-B451-678B081268B9}"/>
              </a:ext>
            </a:extLst>
          </p:cNvPr>
          <p:cNvSpPr txBox="1"/>
          <p:nvPr/>
        </p:nvSpPr>
        <p:spPr>
          <a:xfrm>
            <a:off x="5541778" y="13738697"/>
            <a:ext cx="223967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52B89-80F8-47E2-96FB-790E3C927D16}"/>
              </a:ext>
            </a:extLst>
          </p:cNvPr>
          <p:cNvSpPr txBox="1"/>
          <p:nvPr/>
        </p:nvSpPr>
        <p:spPr>
          <a:xfrm>
            <a:off x="13441106" y="11535155"/>
            <a:ext cx="312413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D3CB5-B6BA-4B93-B611-485CEE3BBD11}"/>
              </a:ext>
            </a:extLst>
          </p:cNvPr>
          <p:cNvCxnSpPr>
            <a:cxnSpLocks/>
          </p:cNvCxnSpPr>
          <p:nvPr/>
        </p:nvCxnSpPr>
        <p:spPr>
          <a:xfrm flipH="1">
            <a:off x="14630400" y="12182877"/>
            <a:ext cx="459816" cy="1181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FFCE4-80BB-4B76-94C3-76F129E8006D}"/>
              </a:ext>
            </a:extLst>
          </p:cNvPr>
          <p:cNvCxnSpPr>
            <a:cxnSpLocks/>
          </p:cNvCxnSpPr>
          <p:nvPr/>
        </p:nvCxnSpPr>
        <p:spPr>
          <a:xfrm flipH="1">
            <a:off x="13558000" y="12182877"/>
            <a:ext cx="1502334" cy="1599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75D7C9-C91F-48E3-8A95-399B3974A9F0}"/>
              </a:ext>
            </a:extLst>
          </p:cNvPr>
          <p:cNvCxnSpPr>
            <a:cxnSpLocks/>
          </p:cNvCxnSpPr>
          <p:nvPr/>
        </p:nvCxnSpPr>
        <p:spPr>
          <a:xfrm>
            <a:off x="9563385" y="13602500"/>
            <a:ext cx="23730" cy="851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7A12A-240C-468A-A668-83A808959658}"/>
              </a:ext>
            </a:extLst>
          </p:cNvPr>
          <p:cNvCxnSpPr>
            <a:cxnSpLocks/>
          </p:cNvCxnSpPr>
          <p:nvPr/>
        </p:nvCxnSpPr>
        <p:spPr>
          <a:xfrm flipV="1">
            <a:off x="6676552" y="12266124"/>
            <a:ext cx="714848" cy="1516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4E9308-9573-4F3E-A688-87161AAEF5E1}"/>
              </a:ext>
            </a:extLst>
          </p:cNvPr>
          <p:cNvSpPr txBox="1"/>
          <p:nvPr/>
        </p:nvSpPr>
        <p:spPr>
          <a:xfrm>
            <a:off x="5967019" y="7672744"/>
            <a:ext cx="252874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DE67BD-5699-451D-8E20-F87CB7436FE9}"/>
              </a:ext>
            </a:extLst>
          </p:cNvPr>
          <p:cNvCxnSpPr>
            <a:cxnSpLocks/>
          </p:cNvCxnSpPr>
          <p:nvPr/>
        </p:nvCxnSpPr>
        <p:spPr>
          <a:xfrm>
            <a:off x="8488403" y="8042143"/>
            <a:ext cx="1398547" cy="715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232B27-6537-4384-AFD3-2205C0654553}"/>
              </a:ext>
            </a:extLst>
          </p:cNvPr>
          <p:cNvSpPr txBox="1"/>
          <p:nvPr/>
        </p:nvSpPr>
        <p:spPr>
          <a:xfrm>
            <a:off x="12377354" y="18049129"/>
            <a:ext cx="3641191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excited synchronous motor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1DD26E-C3DF-4F97-89A2-4C85DB1B21B1}"/>
              </a:ext>
            </a:extLst>
          </p:cNvPr>
          <p:cNvSpPr txBox="1"/>
          <p:nvPr/>
        </p:nvSpPr>
        <p:spPr>
          <a:xfrm>
            <a:off x="8166447" y="12941094"/>
            <a:ext cx="2793875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D67839-45BD-4B9D-B7A6-2C6744EB2C24}"/>
              </a:ext>
            </a:extLst>
          </p:cNvPr>
          <p:cNvCxnSpPr>
            <a:cxnSpLocks/>
          </p:cNvCxnSpPr>
          <p:nvPr/>
        </p:nvCxnSpPr>
        <p:spPr>
          <a:xfrm flipH="1" flipV="1">
            <a:off x="14197949" y="17185346"/>
            <a:ext cx="1" cy="84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A4556A9-CF76-44BB-8F14-6E12A1D954FF}"/>
              </a:ext>
            </a:extLst>
          </p:cNvPr>
          <p:cNvSpPr txBox="1"/>
          <p:nvPr/>
        </p:nvSpPr>
        <p:spPr>
          <a:xfrm>
            <a:off x="3895752" y="16015795"/>
            <a:ext cx="3384597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Contactless field excitation system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3B4898-7D74-44DA-99ED-C275E32A6B76}"/>
              </a:ext>
            </a:extLst>
          </p:cNvPr>
          <p:cNvSpPr/>
          <p:nvPr/>
        </p:nvSpPr>
        <p:spPr>
          <a:xfrm rot="21227662">
            <a:off x="11108930" y="14016753"/>
            <a:ext cx="1690964" cy="2345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CAC378-C839-4467-8ECF-1BBB205EC212}"/>
              </a:ext>
            </a:extLst>
          </p:cNvPr>
          <p:cNvSpPr/>
          <p:nvPr/>
        </p:nvSpPr>
        <p:spPr>
          <a:xfrm rot="255679">
            <a:off x="9879339" y="7845372"/>
            <a:ext cx="3037692" cy="2457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FBD0F7-7A17-4EB7-A320-A8BE05DE0D40}"/>
              </a:ext>
            </a:extLst>
          </p:cNvPr>
          <p:cNvSpPr/>
          <p:nvPr/>
        </p:nvSpPr>
        <p:spPr>
          <a:xfrm>
            <a:off x="19079243" y="11588105"/>
            <a:ext cx="599176" cy="477823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49FD51-A27C-4C7D-830C-1F44F4F6DDEB}"/>
              </a:ext>
            </a:extLst>
          </p:cNvPr>
          <p:cNvSpPr/>
          <p:nvPr/>
        </p:nvSpPr>
        <p:spPr>
          <a:xfrm>
            <a:off x="8532650" y="14762181"/>
            <a:ext cx="1906127" cy="3871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18C571-F16E-419D-AA04-10DCAE6A4487}"/>
              </a:ext>
            </a:extLst>
          </p:cNvPr>
          <p:cNvCxnSpPr>
            <a:cxnSpLocks/>
          </p:cNvCxnSpPr>
          <p:nvPr/>
        </p:nvCxnSpPr>
        <p:spPr>
          <a:xfrm>
            <a:off x="7328525" y="16446682"/>
            <a:ext cx="1204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7608D4-ABD0-4F01-AB4E-246088A0F29B}"/>
              </a:ext>
            </a:extLst>
          </p:cNvPr>
          <p:cNvSpPr/>
          <p:nvPr/>
        </p:nvSpPr>
        <p:spPr>
          <a:xfrm rot="20520033">
            <a:off x="4301921" y="9167260"/>
            <a:ext cx="4958924" cy="3414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699076-3270-42B5-9E4D-C461AA95FD70}"/>
              </a:ext>
            </a:extLst>
          </p:cNvPr>
          <p:cNvSpPr/>
          <p:nvPr/>
        </p:nvSpPr>
        <p:spPr>
          <a:xfrm>
            <a:off x="19808668" y="11588105"/>
            <a:ext cx="244857" cy="477823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2157FC-D17F-45FD-B6D8-2CB8E0B9BEC6}"/>
              </a:ext>
            </a:extLst>
          </p:cNvPr>
          <p:cNvSpPr/>
          <p:nvPr/>
        </p:nvSpPr>
        <p:spPr>
          <a:xfrm>
            <a:off x="20090794" y="11588105"/>
            <a:ext cx="431959" cy="4778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D825B-0645-45D5-B644-8811C14FA093}"/>
              </a:ext>
            </a:extLst>
          </p:cNvPr>
          <p:cNvSpPr txBox="1"/>
          <p:nvPr/>
        </p:nvSpPr>
        <p:spPr>
          <a:xfrm>
            <a:off x="16653825" y="9242652"/>
            <a:ext cx="215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</a:t>
            </a:r>
          </a:p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43F972-6E67-4CFF-931A-108612DB5D1E}"/>
              </a:ext>
            </a:extLst>
          </p:cNvPr>
          <p:cNvSpPr txBox="1"/>
          <p:nvPr/>
        </p:nvSpPr>
        <p:spPr>
          <a:xfrm>
            <a:off x="18941767" y="9271901"/>
            <a:ext cx="197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Rx coil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0407E-DF77-4FA5-B33C-AD844FDF57FD}"/>
              </a:ext>
            </a:extLst>
          </p:cNvPr>
          <p:cNvSpPr txBox="1"/>
          <p:nvPr/>
        </p:nvSpPr>
        <p:spPr>
          <a:xfrm>
            <a:off x="21127756" y="9256253"/>
            <a:ext cx="2846888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diode rectifier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39796E-6070-4B4D-A067-4543D0F8419E}"/>
              </a:ext>
            </a:extLst>
          </p:cNvPr>
          <p:cNvCxnSpPr>
            <a:cxnSpLocks/>
            <a:stCxn id="79" idx="2"/>
            <a:endCxn id="60" idx="0"/>
          </p:cNvCxnSpPr>
          <p:nvPr/>
        </p:nvCxnSpPr>
        <p:spPr>
          <a:xfrm>
            <a:off x="17731375" y="10412203"/>
            <a:ext cx="1647456" cy="11759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CD70A2-0058-475D-823D-4CAF6032750E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20306774" y="10457197"/>
            <a:ext cx="2208352" cy="113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BA8D29C-1B4A-42C6-93AE-BC44428DC131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>
            <a:off x="19929317" y="10441452"/>
            <a:ext cx="1780" cy="11466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015B4DC-1FDD-46B5-9B56-7003CF17974E}"/>
              </a:ext>
            </a:extLst>
          </p:cNvPr>
          <p:cNvSpPr txBox="1"/>
          <p:nvPr/>
        </p:nvSpPr>
        <p:spPr>
          <a:xfrm>
            <a:off x="19929316" y="16434164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4D2DFE-D2B3-41C8-A1CE-C7519E821DFB}"/>
              </a:ext>
            </a:extLst>
          </p:cNvPr>
          <p:cNvSpPr txBox="1"/>
          <p:nvPr/>
        </p:nvSpPr>
        <p:spPr>
          <a:xfrm>
            <a:off x="10355682" y="19691923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5081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3145</TotalTime>
  <Words>343</Words>
  <Application>Microsoft Office PowerPoint</Application>
  <PresentationFormat>Custom</PresentationFormat>
  <Paragraphs>136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34</cp:revision>
  <dcterms:created xsi:type="dcterms:W3CDTF">2023-02-06T11:43:42Z</dcterms:created>
  <dcterms:modified xsi:type="dcterms:W3CDTF">2023-04-17T14:08:58Z</dcterms:modified>
</cp:coreProperties>
</file>